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660"/>
  </p:normalViewPr>
  <p:slideViewPr>
    <p:cSldViewPr>
      <p:cViewPr>
        <p:scale>
          <a:sx n="76" d="100"/>
          <a:sy n="76" d="100"/>
        </p:scale>
        <p:origin x="-106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4FA9686-3D3C-4D3B-B062-7E3A736704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60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00A0F-9C6F-41A2-ABB4-8F2429E207E4}" type="slidenum">
              <a:rPr lang="ru-RU"/>
              <a:pPr/>
              <a:t>1</a:t>
            </a:fld>
            <a:endParaRPr 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2F0A-7BDC-4475-BFEA-44ED88909D3C}" type="slidenum">
              <a:rPr lang="ru-RU"/>
              <a:pPr/>
              <a:t>10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995D6-296C-4092-A8E8-8FFC71BE7825}" type="slidenum">
              <a:rPr lang="ru-RU"/>
              <a:pPr/>
              <a:t>2</a:t>
            </a:fld>
            <a:endParaRPr 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37BC6C-3B8A-41FA-A4DF-C1E23C6FF971}" type="slidenum">
              <a:rPr lang="ru-RU"/>
              <a:pPr/>
              <a:t>3</a:t>
            </a:fld>
            <a:endParaRPr 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031B42-23BC-465A-9688-2EB6266AB9D8}" type="slidenum">
              <a:rPr lang="ru-RU"/>
              <a:pPr/>
              <a:t>4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3CAC0-BF81-4EAD-9360-3B735BFAB34D}" type="slidenum">
              <a:rPr lang="ru-RU"/>
              <a:pPr/>
              <a:t>5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EAFA1-014E-4365-8BA6-35380A4E90D3}" type="slidenum">
              <a:rPr lang="ru-RU"/>
              <a:pPr/>
              <a:t>6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7BF822-0984-4EBE-A934-D1AA0ED19F91}" type="slidenum">
              <a:rPr lang="ru-RU"/>
              <a:pPr/>
              <a:t>7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E88F8D-D1F3-48D3-B39E-41CF42DB5E82}" type="slidenum">
              <a:rPr lang="ru-RU"/>
              <a:pPr/>
              <a:t>8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715D8E-B752-4488-9DC6-5FC4734757C8}" type="slidenum">
              <a:rPr lang="ru-RU"/>
              <a:pPr/>
              <a:t>9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C0C1-F67F-4C11-86B6-E46E3F00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8264-59B3-4511-9EB7-DBC145D6C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9AB0-5C3D-423C-A439-80B28503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3730625"/>
            <a:ext cx="5646738" cy="1201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01638" y="6608763"/>
            <a:ext cx="2174875" cy="20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1.1.01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8401050" y="6170613"/>
            <a:ext cx="501650" cy="501650"/>
          </a:xfrm>
        </p:spPr>
        <p:txBody>
          <a:bodyPr/>
          <a:lstStyle>
            <a:lvl1pPr>
              <a:defRPr/>
            </a:lvl1pPr>
          </a:lstStyle>
          <a:p>
            <a:fld id="{A1AFB9F8-3C8C-4FCB-9062-71105A2DA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1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BC10-F7B8-4CD9-9938-E6F5C49D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1BF-E622-45C5-B263-DB2EC1CED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DF0-3E49-412C-A8A0-875CC75E0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5BF-A28F-4A2D-96BF-775F70D2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DEFF-D231-4B92-8254-28F7FDC07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970B-8D76-49AA-91F7-3D1194BFA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92BC9B-277D-4627-AA92-F21F38086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C973-F69C-4F98-8511-AD119095B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1.1.01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FF4AA5-C8E3-4FCD-80E9-38419389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bIns="45000"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4000" b="1" i="1" dirty="0">
                <a:solidFill>
                  <a:srgbClr val="C00000"/>
                </a:solidFill>
                <a:latin typeface="Franklin Gothic Medium" charset="0"/>
              </a:rPr>
              <a:t>Интернет и старшее поколение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73175" y="652463"/>
            <a:ext cx="70199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sz="2400">
                <a:solidFill>
                  <a:srgbClr val="7E0021"/>
                </a:solidFill>
              </a:rPr>
              <a:t>    Надеемся, что наша просветительская      деятельность не прошла даром, учителя овладели навыком пользования компьютера</a:t>
            </a:r>
          </a:p>
          <a:p>
            <a:r>
              <a:rPr lang="ru-RU" sz="2400">
                <a:solidFill>
                  <a:srgbClr val="7E0021"/>
                </a:solidFill>
              </a:rPr>
              <a:t>                          и интернета.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19363"/>
            <a:ext cx="594042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388" y="360363"/>
            <a:ext cx="882650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7E0021"/>
                </a:solidFill>
                <a:latin typeface="Franklin Gothic Book" charset="0"/>
              </a:rPr>
              <a:t>Мы живем в информационном обществе и являемся активными пользователями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7E0021"/>
                </a:solidFill>
                <a:latin typeface="Franklin Gothic Book" charset="0"/>
              </a:rPr>
              <a:t>Интернета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7E0021"/>
                </a:solidFill>
                <a:latin typeface="Franklin Gothic Book" charset="0"/>
              </a:rPr>
              <a:t>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619250"/>
            <a:ext cx="4140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19250"/>
            <a:ext cx="4140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60363" y="539750"/>
            <a:ext cx="8280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Чтобы выяснить: «С какой целью старшее поколение использует компьютер и сеть Интернет?», мы провели опрос среди учителей нашей школы.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98613" y="1444625"/>
          <a:ext cx="5756275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5756400" imgH="3247200" progId="">
                  <p:embed/>
                </p:oleObj>
              </mc:Choice>
              <mc:Fallback>
                <p:oleObj r:id="rId4" imgW="5756400" imgH="324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444625"/>
                        <a:ext cx="5756275" cy="32464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00113" y="539750"/>
            <a:ext cx="79200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К сожалению, не каждый учитель умеет пользоваться компьютером</a:t>
            </a:r>
            <a:r>
              <a:rPr lang="ru-RU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79500"/>
            <a:ext cx="73802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00113" y="539750"/>
            <a:ext cx="77406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Используя индивидуальный подход к каждому преподавателю, мы помогли освоить основы пользования операционной системой компьютера и Интернет-браузером.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19250"/>
            <a:ext cx="6840538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9582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Мы рассказали учителю русского языка и литературы о существовании </a:t>
            </a:r>
          </a:p>
          <a:p>
            <a:r>
              <a:rPr lang="ru-RU">
                <a:solidFill>
                  <a:srgbClr val="7E0021"/>
                </a:solidFill>
              </a:rPr>
              <a:t>Интернет-библиотеки, где каждый имеет возможность читать книги в электронном</a:t>
            </a:r>
          </a:p>
          <a:p>
            <a:r>
              <a:rPr lang="ru-RU">
                <a:solidFill>
                  <a:srgbClr val="7E0021"/>
                </a:solidFill>
              </a:rPr>
              <a:t>формате.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9863"/>
            <a:ext cx="719931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820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Оказалось, что наш учитель физической культуры-активный пользователь Интернета. Он следит за новостями спорта на сайте news.sport.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5"/>
            <a:ext cx="7019925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820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Наши учителя мировой художественной культуры используют Интернет с целью </a:t>
            </a:r>
          </a:p>
          <a:p>
            <a:r>
              <a:rPr lang="ru-RU">
                <a:solidFill>
                  <a:srgbClr val="7E0021"/>
                </a:solidFill>
              </a:rPr>
              <a:t>получения информации о культурных событиях.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19250"/>
            <a:ext cx="7019925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6407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>
                <a:solidFill>
                  <a:srgbClr val="7E0021"/>
                </a:solidFill>
              </a:rPr>
              <a:t>Осознав, что преподаватели имееют некоторые проблемы с использованием </a:t>
            </a:r>
          </a:p>
          <a:p>
            <a:r>
              <a:rPr lang="ru-RU">
                <a:solidFill>
                  <a:srgbClr val="7E0021"/>
                </a:solidFill>
              </a:rPr>
              <a:t>Интернета и компьютера в целом, мы провели семинар, посвященный базовым знаниям использования Интернета и компьютера.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60475"/>
            <a:ext cx="41402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60475"/>
            <a:ext cx="41402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59225"/>
            <a:ext cx="41402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59225"/>
            <a:ext cx="414020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178</Words>
  <Application>Microsoft Office PowerPoint</Application>
  <PresentationFormat>Экран (4:3)</PresentationFormat>
  <Paragraphs>27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Franklin Gothic Book</vt:lpstr>
      <vt:lpstr>Microsoft YaHei</vt:lpstr>
      <vt:lpstr>Arial</vt:lpstr>
      <vt:lpstr>Franklin Gothic Medium</vt:lpstr>
      <vt:lpstr>Lucida Sans Unicode</vt:lpstr>
      <vt:lpstr>Углы</vt:lpstr>
      <vt:lpstr>Интернет и старшее поколение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старшее поколение </dc:title>
  <dc:creator>Гость</dc:creator>
  <cp:lastModifiedBy>Гость</cp:lastModifiedBy>
  <cp:revision>16</cp:revision>
  <cp:lastPrinted>1601-01-01T00:00:00Z</cp:lastPrinted>
  <dcterms:created xsi:type="dcterms:W3CDTF">1601-01-01T00:00:00Z</dcterms:created>
  <dcterms:modified xsi:type="dcterms:W3CDTF">2015-10-30T08:44:24Z</dcterms:modified>
</cp:coreProperties>
</file>